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84" r:id="rId9"/>
    <p:sldId id="283" r:id="rId10"/>
    <p:sldId id="262" r:id="rId11"/>
    <p:sldId id="263" r:id="rId12"/>
    <p:sldId id="280" r:id="rId13"/>
    <p:sldId id="281" r:id="rId14"/>
    <p:sldId id="265" r:id="rId15"/>
    <p:sldId id="264" r:id="rId16"/>
    <p:sldId id="276" r:id="rId17"/>
    <p:sldId id="267" r:id="rId18"/>
    <p:sldId id="278" r:id="rId19"/>
    <p:sldId id="270" r:id="rId20"/>
    <p:sldId id="271" r:id="rId21"/>
    <p:sldId id="272" r:id="rId22"/>
    <p:sldId id="27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85E2B-E2B2-4F26-9BD0-A1FF8F7C12F8}" v="33" dt="2023-12-23T09:07:16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hika Atre" userId="917df4d5fc307b9c" providerId="LiveId" clId="{A5385E2B-E2B2-4F26-9BD0-A1FF8F7C12F8}"/>
    <pc:docChg chg="custSel addSld modSld">
      <pc:chgData name="Radhika Atre" userId="917df4d5fc307b9c" providerId="LiveId" clId="{A5385E2B-E2B2-4F26-9BD0-A1FF8F7C12F8}" dt="2023-12-23T09:08:16.653" v="1534" actId="29295"/>
      <pc:docMkLst>
        <pc:docMk/>
      </pc:docMkLst>
      <pc:sldChg chg="addSp delSp modSp mod">
        <pc:chgData name="Radhika Atre" userId="917df4d5fc307b9c" providerId="LiveId" clId="{A5385E2B-E2B2-4F26-9BD0-A1FF8F7C12F8}" dt="2023-12-23T09:06:35.726" v="1525" actId="1076"/>
        <pc:sldMkLst>
          <pc:docMk/>
          <pc:sldMk cId="1647442664" sldId="256"/>
        </pc:sldMkLst>
        <pc:spChg chg="mod">
          <ac:chgData name="Radhika Atre" userId="917df4d5fc307b9c" providerId="LiveId" clId="{A5385E2B-E2B2-4F26-9BD0-A1FF8F7C12F8}" dt="2023-12-23T09:04:39.047" v="1506" actId="14100"/>
          <ac:spMkLst>
            <pc:docMk/>
            <pc:sldMk cId="1647442664" sldId="256"/>
            <ac:spMk id="2" creationId="{04A67B9C-38A4-5BDA-D5E3-F554A696087E}"/>
          </ac:spMkLst>
        </pc:spChg>
        <pc:spChg chg="mod">
          <ac:chgData name="Radhika Atre" userId="917df4d5fc307b9c" providerId="LiveId" clId="{A5385E2B-E2B2-4F26-9BD0-A1FF8F7C12F8}" dt="2023-12-23T09:04:49.408" v="1508" actId="27636"/>
          <ac:spMkLst>
            <pc:docMk/>
            <pc:sldMk cId="1647442664" sldId="256"/>
            <ac:spMk id="3" creationId="{CE9927DE-AEE2-FAD3-3EC6-4451AF422610}"/>
          </ac:spMkLst>
        </pc:spChg>
        <pc:picChg chg="add del mod">
          <ac:chgData name="Radhika Atre" userId="917df4d5fc307b9c" providerId="LiveId" clId="{A5385E2B-E2B2-4F26-9BD0-A1FF8F7C12F8}" dt="2023-12-23T09:05:22.738" v="1510" actId="21"/>
          <ac:picMkLst>
            <pc:docMk/>
            <pc:sldMk cId="1647442664" sldId="256"/>
            <ac:picMk id="5" creationId="{B2EF1D4B-B331-7A87-0105-60A6F32CFB05}"/>
          </ac:picMkLst>
        </pc:picChg>
        <pc:picChg chg="add mod">
          <ac:chgData name="Radhika Atre" userId="917df4d5fc307b9c" providerId="LiveId" clId="{A5385E2B-E2B2-4F26-9BD0-A1FF8F7C12F8}" dt="2023-12-23T09:06:35.726" v="1525" actId="1076"/>
          <ac:picMkLst>
            <pc:docMk/>
            <pc:sldMk cId="1647442664" sldId="256"/>
            <ac:picMk id="7" creationId="{A60D1E8F-9213-BC9E-6CAE-7E00B3A09B9E}"/>
          </ac:picMkLst>
        </pc:picChg>
      </pc:sldChg>
      <pc:sldChg chg="modSp mod">
        <pc:chgData name="Radhika Atre" userId="917df4d5fc307b9c" providerId="LiveId" clId="{A5385E2B-E2B2-4F26-9BD0-A1FF8F7C12F8}" dt="2023-12-23T07:42:07.618" v="444" actId="207"/>
        <pc:sldMkLst>
          <pc:docMk/>
          <pc:sldMk cId="2964681216" sldId="257"/>
        </pc:sldMkLst>
        <pc:spChg chg="mod">
          <ac:chgData name="Radhika Atre" userId="917df4d5fc307b9c" providerId="LiveId" clId="{A5385E2B-E2B2-4F26-9BD0-A1FF8F7C12F8}" dt="2023-12-23T07:42:07.618" v="444" actId="207"/>
          <ac:spMkLst>
            <pc:docMk/>
            <pc:sldMk cId="2964681216" sldId="257"/>
            <ac:spMk id="2" creationId="{2F0262B8-C561-4847-438C-FA94A1CA4C5F}"/>
          </ac:spMkLst>
        </pc:spChg>
      </pc:sldChg>
      <pc:sldChg chg="addSp modSp mod">
        <pc:chgData name="Radhika Atre" userId="917df4d5fc307b9c" providerId="LiveId" clId="{A5385E2B-E2B2-4F26-9BD0-A1FF8F7C12F8}" dt="2023-12-23T09:07:52.844" v="1533" actId="1076"/>
        <pc:sldMkLst>
          <pc:docMk/>
          <pc:sldMk cId="292467481" sldId="258"/>
        </pc:sldMkLst>
        <pc:spChg chg="mod">
          <ac:chgData name="Radhika Atre" userId="917df4d5fc307b9c" providerId="LiveId" clId="{A5385E2B-E2B2-4F26-9BD0-A1FF8F7C12F8}" dt="2023-12-23T07:22:55.325" v="22" actId="207"/>
          <ac:spMkLst>
            <pc:docMk/>
            <pc:sldMk cId="292467481" sldId="258"/>
            <ac:spMk id="2" creationId="{49CAA8B4-0ECA-7939-0DE4-D6908131A5E4}"/>
          </ac:spMkLst>
        </pc:spChg>
        <pc:spChg chg="mod">
          <ac:chgData name="Radhika Atre" userId="917df4d5fc307b9c" providerId="LiveId" clId="{A5385E2B-E2B2-4F26-9BD0-A1FF8F7C12F8}" dt="2023-12-23T09:07:38.760" v="1532" actId="20577"/>
          <ac:spMkLst>
            <pc:docMk/>
            <pc:sldMk cId="292467481" sldId="258"/>
            <ac:spMk id="3" creationId="{1930613E-C0AA-C0B2-C4F0-C37C043846F5}"/>
          </ac:spMkLst>
        </pc:spChg>
        <pc:picChg chg="add mod">
          <ac:chgData name="Radhika Atre" userId="917df4d5fc307b9c" providerId="LiveId" clId="{A5385E2B-E2B2-4F26-9BD0-A1FF8F7C12F8}" dt="2023-12-23T09:07:52.844" v="1533" actId="1076"/>
          <ac:picMkLst>
            <pc:docMk/>
            <pc:sldMk cId="292467481" sldId="258"/>
            <ac:picMk id="5" creationId="{01ECB5A1-A9AB-3AB9-50EA-2A5AB2B420F7}"/>
          </ac:picMkLst>
        </pc:picChg>
      </pc:sldChg>
      <pc:sldChg chg="addSp modSp new mod">
        <pc:chgData name="Radhika Atre" userId="917df4d5fc307b9c" providerId="LiveId" clId="{A5385E2B-E2B2-4F26-9BD0-A1FF8F7C12F8}" dt="2023-12-23T07:52:06.569" v="486" actId="1076"/>
        <pc:sldMkLst>
          <pc:docMk/>
          <pc:sldMk cId="3029854422" sldId="259"/>
        </pc:sldMkLst>
        <pc:spChg chg="mod">
          <ac:chgData name="Radhika Atre" userId="917df4d5fc307b9c" providerId="LiveId" clId="{A5385E2B-E2B2-4F26-9BD0-A1FF8F7C12F8}" dt="2023-12-23T07:51:51.609" v="483" actId="14100"/>
          <ac:spMkLst>
            <pc:docMk/>
            <pc:sldMk cId="3029854422" sldId="259"/>
            <ac:spMk id="2" creationId="{7CB56546-3311-EFD5-8252-7B7873E2CCCD}"/>
          </ac:spMkLst>
        </pc:spChg>
        <pc:spChg chg="mod">
          <ac:chgData name="Radhika Atre" userId="917df4d5fc307b9c" providerId="LiveId" clId="{A5385E2B-E2B2-4F26-9BD0-A1FF8F7C12F8}" dt="2023-12-23T07:51:57.771" v="484" actId="14100"/>
          <ac:spMkLst>
            <pc:docMk/>
            <pc:sldMk cId="3029854422" sldId="259"/>
            <ac:spMk id="3" creationId="{D3485C1B-583F-7FE5-0F34-2103C32F1900}"/>
          </ac:spMkLst>
        </pc:spChg>
        <pc:picChg chg="add mod">
          <ac:chgData name="Radhika Atre" userId="917df4d5fc307b9c" providerId="LiveId" clId="{A5385E2B-E2B2-4F26-9BD0-A1FF8F7C12F8}" dt="2023-12-23T07:52:03.328" v="485" actId="1076"/>
          <ac:picMkLst>
            <pc:docMk/>
            <pc:sldMk cId="3029854422" sldId="259"/>
            <ac:picMk id="5" creationId="{BE56D004-CC25-AD42-D2DE-F9BC42BDCFD8}"/>
          </ac:picMkLst>
        </pc:picChg>
        <pc:picChg chg="add mod">
          <ac:chgData name="Radhika Atre" userId="917df4d5fc307b9c" providerId="LiveId" clId="{A5385E2B-E2B2-4F26-9BD0-A1FF8F7C12F8}" dt="2023-12-23T07:52:06.569" v="486" actId="1076"/>
          <ac:picMkLst>
            <pc:docMk/>
            <pc:sldMk cId="3029854422" sldId="259"/>
            <ac:picMk id="7" creationId="{E6555AAB-B3A5-7C1E-EC31-5234DF82DC06}"/>
          </ac:picMkLst>
        </pc:picChg>
      </pc:sldChg>
      <pc:sldChg chg="addSp delSp modSp new mod">
        <pc:chgData name="Radhika Atre" userId="917df4d5fc307b9c" providerId="LiveId" clId="{A5385E2B-E2B2-4F26-9BD0-A1FF8F7C12F8}" dt="2023-12-23T07:50:53.816" v="480" actId="1076"/>
        <pc:sldMkLst>
          <pc:docMk/>
          <pc:sldMk cId="870153179" sldId="260"/>
        </pc:sldMkLst>
        <pc:spChg chg="mod">
          <ac:chgData name="Radhika Atre" userId="917df4d5fc307b9c" providerId="LiveId" clId="{A5385E2B-E2B2-4F26-9BD0-A1FF8F7C12F8}" dt="2023-12-23T07:45:49.962" v="461" actId="14100"/>
          <ac:spMkLst>
            <pc:docMk/>
            <pc:sldMk cId="870153179" sldId="260"/>
            <ac:spMk id="2" creationId="{72F99254-3978-FBA7-40C1-378371257660}"/>
          </ac:spMkLst>
        </pc:spChg>
        <pc:spChg chg="del mod">
          <ac:chgData name="Radhika Atre" userId="917df4d5fc307b9c" providerId="LiveId" clId="{A5385E2B-E2B2-4F26-9BD0-A1FF8F7C12F8}" dt="2023-12-23T07:49:19.425" v="463" actId="931"/>
          <ac:spMkLst>
            <pc:docMk/>
            <pc:sldMk cId="870153179" sldId="260"/>
            <ac:spMk id="3" creationId="{85281D8E-D2E1-537C-A1B3-9A478786FC32}"/>
          </ac:spMkLst>
        </pc:spChg>
        <pc:picChg chg="add mod">
          <ac:chgData name="Radhika Atre" userId="917df4d5fc307b9c" providerId="LiveId" clId="{A5385E2B-E2B2-4F26-9BD0-A1FF8F7C12F8}" dt="2023-12-23T07:50:14.514" v="472" actId="14100"/>
          <ac:picMkLst>
            <pc:docMk/>
            <pc:sldMk cId="870153179" sldId="260"/>
            <ac:picMk id="5" creationId="{8E34C653-FEAC-1058-F8E8-BE39E3DA36F0}"/>
          </ac:picMkLst>
        </pc:picChg>
        <pc:picChg chg="add mod">
          <ac:chgData name="Radhika Atre" userId="917df4d5fc307b9c" providerId="LiveId" clId="{A5385E2B-E2B2-4F26-9BD0-A1FF8F7C12F8}" dt="2023-12-23T07:50:06.873" v="471" actId="1076"/>
          <ac:picMkLst>
            <pc:docMk/>
            <pc:sldMk cId="870153179" sldId="260"/>
            <ac:picMk id="7" creationId="{0BAF3DEB-E404-559B-0432-FED52CD3540C}"/>
          </ac:picMkLst>
        </pc:picChg>
        <pc:picChg chg="add mod">
          <ac:chgData name="Radhika Atre" userId="917df4d5fc307b9c" providerId="LiveId" clId="{A5385E2B-E2B2-4F26-9BD0-A1FF8F7C12F8}" dt="2023-12-23T07:50:53.816" v="480" actId="1076"/>
          <ac:picMkLst>
            <pc:docMk/>
            <pc:sldMk cId="870153179" sldId="260"/>
            <ac:picMk id="9" creationId="{76DEE424-F52B-67BC-A278-86ADCF01ED4B}"/>
          </ac:picMkLst>
        </pc:picChg>
      </pc:sldChg>
      <pc:sldChg chg="modSp new mod">
        <pc:chgData name="Radhika Atre" userId="917df4d5fc307b9c" providerId="LiveId" clId="{A5385E2B-E2B2-4F26-9BD0-A1FF8F7C12F8}" dt="2023-12-23T08:00:04.399" v="902" actId="20577"/>
        <pc:sldMkLst>
          <pc:docMk/>
          <pc:sldMk cId="2632684218" sldId="261"/>
        </pc:sldMkLst>
        <pc:spChg chg="mod">
          <ac:chgData name="Radhika Atre" userId="917df4d5fc307b9c" providerId="LiveId" clId="{A5385E2B-E2B2-4F26-9BD0-A1FF8F7C12F8}" dt="2023-12-23T07:56:21.427" v="559" actId="207"/>
          <ac:spMkLst>
            <pc:docMk/>
            <pc:sldMk cId="2632684218" sldId="261"/>
            <ac:spMk id="2" creationId="{53696D13-91EC-44B4-501E-A636AD6F8646}"/>
          </ac:spMkLst>
        </pc:spChg>
        <pc:spChg chg="mod">
          <ac:chgData name="Radhika Atre" userId="917df4d5fc307b9c" providerId="LiveId" clId="{A5385E2B-E2B2-4F26-9BD0-A1FF8F7C12F8}" dt="2023-12-23T08:00:04.399" v="902" actId="20577"/>
          <ac:spMkLst>
            <pc:docMk/>
            <pc:sldMk cId="2632684218" sldId="261"/>
            <ac:spMk id="3" creationId="{AA8911EB-080F-F7A8-A0FB-E4B86DEDBEEB}"/>
          </ac:spMkLst>
        </pc:spChg>
      </pc:sldChg>
      <pc:sldChg chg="addSp delSp modSp new mod">
        <pc:chgData name="Radhika Atre" userId="917df4d5fc307b9c" providerId="LiveId" clId="{A5385E2B-E2B2-4F26-9BD0-A1FF8F7C12F8}" dt="2023-12-23T08:08:17.046" v="996" actId="27636"/>
        <pc:sldMkLst>
          <pc:docMk/>
          <pc:sldMk cId="3228001422" sldId="262"/>
        </pc:sldMkLst>
        <pc:spChg chg="mod">
          <ac:chgData name="Radhika Atre" userId="917df4d5fc307b9c" providerId="LiveId" clId="{A5385E2B-E2B2-4F26-9BD0-A1FF8F7C12F8}" dt="2023-12-23T08:08:17.046" v="996" actId="27636"/>
          <ac:spMkLst>
            <pc:docMk/>
            <pc:sldMk cId="3228001422" sldId="262"/>
            <ac:spMk id="2" creationId="{8878FB70-1812-7A52-EBB9-E2E314CE1575}"/>
          </ac:spMkLst>
        </pc:spChg>
        <pc:spChg chg="del mod">
          <ac:chgData name="Radhika Atre" userId="917df4d5fc307b9c" providerId="LiveId" clId="{A5385E2B-E2B2-4F26-9BD0-A1FF8F7C12F8}" dt="2023-12-23T08:04:14.446" v="953" actId="931"/>
          <ac:spMkLst>
            <pc:docMk/>
            <pc:sldMk cId="3228001422" sldId="262"/>
            <ac:spMk id="3" creationId="{4A670FC6-C3AF-AEDD-E4F3-B755C38741BC}"/>
          </ac:spMkLst>
        </pc:spChg>
        <pc:picChg chg="add mod">
          <ac:chgData name="Radhika Atre" userId="917df4d5fc307b9c" providerId="LiveId" clId="{A5385E2B-E2B2-4F26-9BD0-A1FF8F7C12F8}" dt="2023-12-23T08:08:05.789" v="992" actId="1076"/>
          <ac:picMkLst>
            <pc:docMk/>
            <pc:sldMk cId="3228001422" sldId="262"/>
            <ac:picMk id="5" creationId="{6A3BF241-FC10-1E43-C08C-58F4E92AB688}"/>
          </ac:picMkLst>
        </pc:picChg>
        <pc:picChg chg="add mod">
          <ac:chgData name="Radhika Atre" userId="917df4d5fc307b9c" providerId="LiveId" clId="{A5385E2B-E2B2-4F26-9BD0-A1FF8F7C12F8}" dt="2023-12-23T08:08:01.965" v="991" actId="1076"/>
          <ac:picMkLst>
            <pc:docMk/>
            <pc:sldMk cId="3228001422" sldId="262"/>
            <ac:picMk id="7" creationId="{93064D8C-FD3B-D649-3D9B-6D41A3BE7A2A}"/>
          </ac:picMkLst>
        </pc:picChg>
        <pc:picChg chg="add mod">
          <ac:chgData name="Radhika Atre" userId="917df4d5fc307b9c" providerId="LiveId" clId="{A5385E2B-E2B2-4F26-9BD0-A1FF8F7C12F8}" dt="2023-12-23T08:07:58.157" v="990" actId="1076"/>
          <ac:picMkLst>
            <pc:docMk/>
            <pc:sldMk cId="3228001422" sldId="262"/>
            <ac:picMk id="9" creationId="{C312C2F2-A19A-104E-255A-BE255CACA52F}"/>
          </ac:picMkLst>
        </pc:picChg>
        <pc:picChg chg="add mod">
          <ac:chgData name="Radhika Atre" userId="917df4d5fc307b9c" providerId="LiveId" clId="{A5385E2B-E2B2-4F26-9BD0-A1FF8F7C12F8}" dt="2023-12-23T08:06:59.101" v="982" actId="1076"/>
          <ac:picMkLst>
            <pc:docMk/>
            <pc:sldMk cId="3228001422" sldId="262"/>
            <ac:picMk id="11" creationId="{4400A941-102A-024F-22B6-B0924880DA45}"/>
          </ac:picMkLst>
        </pc:picChg>
        <pc:picChg chg="add mod">
          <ac:chgData name="Radhika Atre" userId="917df4d5fc307b9c" providerId="LiveId" clId="{A5385E2B-E2B2-4F26-9BD0-A1FF8F7C12F8}" dt="2023-12-23T08:07:29.860" v="986" actId="14100"/>
          <ac:picMkLst>
            <pc:docMk/>
            <pc:sldMk cId="3228001422" sldId="262"/>
            <ac:picMk id="13" creationId="{1A5FF39D-C4B6-DC87-2887-3125AA174984}"/>
          </ac:picMkLst>
        </pc:picChg>
        <pc:picChg chg="add mod">
          <ac:chgData name="Radhika Atre" userId="917df4d5fc307b9c" providerId="LiveId" clId="{A5385E2B-E2B2-4F26-9BD0-A1FF8F7C12F8}" dt="2023-12-23T08:07:49.171" v="989" actId="1076"/>
          <ac:picMkLst>
            <pc:docMk/>
            <pc:sldMk cId="3228001422" sldId="262"/>
            <ac:picMk id="15" creationId="{99EA3C4B-CD7D-45AA-767E-24BA7D672E8E}"/>
          </ac:picMkLst>
        </pc:picChg>
      </pc:sldChg>
      <pc:sldChg chg="addSp delSp modSp new mod">
        <pc:chgData name="Radhika Atre" userId="917df4d5fc307b9c" providerId="LiveId" clId="{A5385E2B-E2B2-4F26-9BD0-A1FF8F7C12F8}" dt="2023-12-23T08:13:18.126" v="1046" actId="1076"/>
        <pc:sldMkLst>
          <pc:docMk/>
          <pc:sldMk cId="1254702054" sldId="263"/>
        </pc:sldMkLst>
        <pc:spChg chg="mod">
          <ac:chgData name="Radhika Atre" userId="917df4d5fc307b9c" providerId="LiveId" clId="{A5385E2B-E2B2-4F26-9BD0-A1FF8F7C12F8}" dt="2023-12-23T08:12:32.596" v="1038" actId="14100"/>
          <ac:spMkLst>
            <pc:docMk/>
            <pc:sldMk cId="1254702054" sldId="263"/>
            <ac:spMk id="2" creationId="{3FED23E7-98A4-9400-0FD1-0B9A9EBFDF1E}"/>
          </ac:spMkLst>
        </pc:spChg>
        <pc:spChg chg="del mod">
          <ac:chgData name="Radhika Atre" userId="917df4d5fc307b9c" providerId="LiveId" clId="{A5385E2B-E2B2-4F26-9BD0-A1FF8F7C12F8}" dt="2023-12-23T08:12:51.005" v="1040" actId="931"/>
          <ac:spMkLst>
            <pc:docMk/>
            <pc:sldMk cId="1254702054" sldId="263"/>
            <ac:spMk id="3" creationId="{015C2F1A-7009-8FD2-CCD5-AC66C57FB2D7}"/>
          </ac:spMkLst>
        </pc:spChg>
        <pc:picChg chg="add mod">
          <ac:chgData name="Radhika Atre" userId="917df4d5fc307b9c" providerId="LiveId" clId="{A5385E2B-E2B2-4F26-9BD0-A1FF8F7C12F8}" dt="2023-12-23T08:13:18.126" v="1046" actId="1076"/>
          <ac:picMkLst>
            <pc:docMk/>
            <pc:sldMk cId="1254702054" sldId="263"/>
            <ac:picMk id="5" creationId="{8D1EE17E-57D4-8633-BAB6-91A3E9C65EED}"/>
          </ac:picMkLst>
        </pc:picChg>
      </pc:sldChg>
      <pc:sldChg chg="addSp modSp new mod">
        <pc:chgData name="Radhika Atre" userId="917df4d5fc307b9c" providerId="LiveId" clId="{A5385E2B-E2B2-4F26-9BD0-A1FF8F7C12F8}" dt="2023-12-23T08:27:32.737" v="1135" actId="1076"/>
        <pc:sldMkLst>
          <pc:docMk/>
          <pc:sldMk cId="2067926399" sldId="264"/>
        </pc:sldMkLst>
        <pc:spChg chg="mod">
          <ac:chgData name="Radhika Atre" userId="917df4d5fc307b9c" providerId="LiveId" clId="{A5385E2B-E2B2-4F26-9BD0-A1FF8F7C12F8}" dt="2023-12-23T08:18:28.860" v="1065" actId="207"/>
          <ac:spMkLst>
            <pc:docMk/>
            <pc:sldMk cId="2067926399" sldId="264"/>
            <ac:spMk id="2" creationId="{C2E97471-C158-9B0E-621C-8308B4C1D364}"/>
          </ac:spMkLst>
        </pc:spChg>
        <pc:spChg chg="mod">
          <ac:chgData name="Radhika Atre" userId="917df4d5fc307b9c" providerId="LiveId" clId="{A5385E2B-E2B2-4F26-9BD0-A1FF8F7C12F8}" dt="2023-12-23T08:23:40.432" v="1106" actId="14100"/>
          <ac:spMkLst>
            <pc:docMk/>
            <pc:sldMk cId="2067926399" sldId="264"/>
            <ac:spMk id="3" creationId="{10BAD088-85D7-671C-C547-36FA2827449B}"/>
          </ac:spMkLst>
        </pc:spChg>
        <pc:picChg chg="add mod">
          <ac:chgData name="Radhika Atre" userId="917df4d5fc307b9c" providerId="LiveId" clId="{A5385E2B-E2B2-4F26-9BD0-A1FF8F7C12F8}" dt="2023-12-23T08:27:32.737" v="1135" actId="1076"/>
          <ac:picMkLst>
            <pc:docMk/>
            <pc:sldMk cId="2067926399" sldId="264"/>
            <ac:picMk id="5" creationId="{11E51E30-3B3A-C25E-4E0F-BD3E50FBB83F}"/>
          </ac:picMkLst>
        </pc:picChg>
        <pc:picChg chg="add mod">
          <ac:chgData name="Radhika Atre" userId="917df4d5fc307b9c" providerId="LiveId" clId="{A5385E2B-E2B2-4F26-9BD0-A1FF8F7C12F8}" dt="2023-12-23T08:27:24.092" v="1132" actId="1076"/>
          <ac:picMkLst>
            <pc:docMk/>
            <pc:sldMk cId="2067926399" sldId="264"/>
            <ac:picMk id="7" creationId="{B39F489E-4F7C-2DA9-BD62-070DE05F78D1}"/>
          </ac:picMkLst>
        </pc:picChg>
        <pc:picChg chg="add mod">
          <ac:chgData name="Radhika Atre" userId="917df4d5fc307b9c" providerId="LiveId" clId="{A5385E2B-E2B2-4F26-9BD0-A1FF8F7C12F8}" dt="2023-12-23T08:25:05.037" v="1118" actId="14100"/>
          <ac:picMkLst>
            <pc:docMk/>
            <pc:sldMk cId="2067926399" sldId="264"/>
            <ac:picMk id="9" creationId="{F80BB44B-42EF-DB2E-F897-79BF7D00C3A2}"/>
          </ac:picMkLst>
        </pc:picChg>
        <pc:picChg chg="add mod">
          <ac:chgData name="Radhika Atre" userId="917df4d5fc307b9c" providerId="LiveId" clId="{A5385E2B-E2B2-4F26-9BD0-A1FF8F7C12F8}" dt="2023-12-23T08:25:12.565" v="1120" actId="14100"/>
          <ac:picMkLst>
            <pc:docMk/>
            <pc:sldMk cId="2067926399" sldId="264"/>
            <ac:picMk id="11" creationId="{10531524-67B9-A616-53D4-CA93747F61BE}"/>
          </ac:picMkLst>
        </pc:picChg>
        <pc:picChg chg="add mod">
          <ac:chgData name="Radhika Atre" userId="917df4d5fc307b9c" providerId="LiveId" clId="{A5385E2B-E2B2-4F26-9BD0-A1FF8F7C12F8}" dt="2023-12-23T08:26:39.927" v="1125" actId="1076"/>
          <ac:picMkLst>
            <pc:docMk/>
            <pc:sldMk cId="2067926399" sldId="264"/>
            <ac:picMk id="13" creationId="{D237FEE6-C265-F599-FBD9-1D13FAE67A35}"/>
          </ac:picMkLst>
        </pc:picChg>
        <pc:picChg chg="add mod">
          <ac:chgData name="Radhika Atre" userId="917df4d5fc307b9c" providerId="LiveId" clId="{A5385E2B-E2B2-4F26-9BD0-A1FF8F7C12F8}" dt="2023-12-23T08:27:10.144" v="1131" actId="1076"/>
          <ac:picMkLst>
            <pc:docMk/>
            <pc:sldMk cId="2067926399" sldId="264"/>
            <ac:picMk id="15" creationId="{D27C0B19-5DD7-76BF-4BC5-4BFECE8A5823}"/>
          </ac:picMkLst>
        </pc:picChg>
      </pc:sldChg>
      <pc:sldChg chg="addSp modSp new mod">
        <pc:chgData name="Radhika Atre" userId="917df4d5fc307b9c" providerId="LiveId" clId="{A5385E2B-E2B2-4F26-9BD0-A1FF8F7C12F8}" dt="2023-12-23T08:31:52.331" v="1171" actId="1076"/>
        <pc:sldMkLst>
          <pc:docMk/>
          <pc:sldMk cId="144974539" sldId="265"/>
        </pc:sldMkLst>
        <pc:spChg chg="mod">
          <ac:chgData name="Radhika Atre" userId="917df4d5fc307b9c" providerId="LiveId" clId="{A5385E2B-E2B2-4F26-9BD0-A1FF8F7C12F8}" dt="2023-12-23T08:31:12.769" v="1162" actId="20577"/>
          <ac:spMkLst>
            <pc:docMk/>
            <pc:sldMk cId="144974539" sldId="265"/>
            <ac:spMk id="2" creationId="{A14876EF-B64D-A008-A01E-4AC257ACB565}"/>
          </ac:spMkLst>
        </pc:spChg>
        <pc:spChg chg="mod">
          <ac:chgData name="Radhika Atre" userId="917df4d5fc307b9c" providerId="LiveId" clId="{A5385E2B-E2B2-4F26-9BD0-A1FF8F7C12F8}" dt="2023-12-23T08:31:18.373" v="1166" actId="20577"/>
          <ac:spMkLst>
            <pc:docMk/>
            <pc:sldMk cId="144974539" sldId="265"/>
            <ac:spMk id="3" creationId="{813FCE61-F5C9-65EF-5879-1814591F6012}"/>
          </ac:spMkLst>
        </pc:spChg>
        <pc:picChg chg="add mod">
          <ac:chgData name="Radhika Atre" userId="917df4d5fc307b9c" providerId="LiveId" clId="{A5385E2B-E2B2-4F26-9BD0-A1FF8F7C12F8}" dt="2023-12-23T08:31:38.603" v="1169" actId="1076"/>
          <ac:picMkLst>
            <pc:docMk/>
            <pc:sldMk cId="144974539" sldId="265"/>
            <ac:picMk id="5" creationId="{8402E90C-D457-7905-669C-2BFC077A7A66}"/>
          </ac:picMkLst>
        </pc:picChg>
        <pc:picChg chg="add mod">
          <ac:chgData name="Radhika Atre" userId="917df4d5fc307b9c" providerId="LiveId" clId="{A5385E2B-E2B2-4F26-9BD0-A1FF8F7C12F8}" dt="2023-12-23T08:31:52.331" v="1171" actId="1076"/>
          <ac:picMkLst>
            <pc:docMk/>
            <pc:sldMk cId="144974539" sldId="265"/>
            <ac:picMk id="7" creationId="{7155663F-7F23-6A48-2DF8-B5B030A8AC6A}"/>
          </ac:picMkLst>
        </pc:picChg>
      </pc:sldChg>
      <pc:sldChg chg="addSp modSp new mod">
        <pc:chgData name="Radhika Atre" userId="917df4d5fc307b9c" providerId="LiveId" clId="{A5385E2B-E2B2-4F26-9BD0-A1FF8F7C12F8}" dt="2023-12-23T08:39:13.819" v="1264" actId="1076"/>
        <pc:sldMkLst>
          <pc:docMk/>
          <pc:sldMk cId="114205138" sldId="266"/>
        </pc:sldMkLst>
        <pc:spChg chg="mod">
          <ac:chgData name="Radhika Atre" userId="917df4d5fc307b9c" providerId="LiveId" clId="{A5385E2B-E2B2-4F26-9BD0-A1FF8F7C12F8}" dt="2023-12-23T08:33:01.120" v="1209" actId="207"/>
          <ac:spMkLst>
            <pc:docMk/>
            <pc:sldMk cId="114205138" sldId="266"/>
            <ac:spMk id="2" creationId="{7B64BCC2-D03B-0C9A-90B9-144DA709C60D}"/>
          </ac:spMkLst>
        </pc:spChg>
        <pc:spChg chg="mod">
          <ac:chgData name="Radhika Atre" userId="917df4d5fc307b9c" providerId="LiveId" clId="{A5385E2B-E2B2-4F26-9BD0-A1FF8F7C12F8}" dt="2023-12-23T08:34:51.652" v="1234" actId="14100"/>
          <ac:spMkLst>
            <pc:docMk/>
            <pc:sldMk cId="114205138" sldId="266"/>
            <ac:spMk id="3" creationId="{FACB7803-9E8D-E911-1C63-44F7B03979B3}"/>
          </ac:spMkLst>
        </pc:spChg>
        <pc:picChg chg="add mod">
          <ac:chgData name="Radhika Atre" userId="917df4d5fc307b9c" providerId="LiveId" clId="{A5385E2B-E2B2-4F26-9BD0-A1FF8F7C12F8}" dt="2023-12-23T08:39:00.097" v="1261" actId="1076"/>
          <ac:picMkLst>
            <pc:docMk/>
            <pc:sldMk cId="114205138" sldId="266"/>
            <ac:picMk id="5" creationId="{2A9D60B2-D42C-B046-D19F-B2EB4482DCA4}"/>
          </ac:picMkLst>
        </pc:picChg>
        <pc:picChg chg="add mod">
          <ac:chgData name="Radhika Atre" userId="917df4d5fc307b9c" providerId="LiveId" clId="{A5385E2B-E2B2-4F26-9BD0-A1FF8F7C12F8}" dt="2023-12-23T08:39:03.270" v="1262" actId="1076"/>
          <ac:picMkLst>
            <pc:docMk/>
            <pc:sldMk cId="114205138" sldId="266"/>
            <ac:picMk id="7" creationId="{07B3F931-01B3-2913-14C1-F32E8FA64CEE}"/>
          </ac:picMkLst>
        </pc:picChg>
        <pc:picChg chg="add mod">
          <ac:chgData name="Radhika Atre" userId="917df4d5fc307b9c" providerId="LiveId" clId="{A5385E2B-E2B2-4F26-9BD0-A1FF8F7C12F8}" dt="2023-12-23T08:39:09.693" v="1263" actId="1076"/>
          <ac:picMkLst>
            <pc:docMk/>
            <pc:sldMk cId="114205138" sldId="266"/>
            <ac:picMk id="9" creationId="{463E11CF-E1F4-9091-DC31-F458E1E3EC80}"/>
          </ac:picMkLst>
        </pc:picChg>
        <pc:picChg chg="add mod">
          <ac:chgData name="Radhika Atre" userId="917df4d5fc307b9c" providerId="LiveId" clId="{A5385E2B-E2B2-4F26-9BD0-A1FF8F7C12F8}" dt="2023-12-23T08:39:13.819" v="1264" actId="1076"/>
          <ac:picMkLst>
            <pc:docMk/>
            <pc:sldMk cId="114205138" sldId="266"/>
            <ac:picMk id="11" creationId="{53B4BF52-9004-131D-2700-D93836B2550E}"/>
          </ac:picMkLst>
        </pc:picChg>
      </pc:sldChg>
      <pc:sldChg chg="addSp modSp new mod">
        <pc:chgData name="Radhika Atre" userId="917df4d5fc307b9c" providerId="LiveId" clId="{A5385E2B-E2B2-4F26-9BD0-A1FF8F7C12F8}" dt="2023-12-23T08:45:30.656" v="1318" actId="1076"/>
        <pc:sldMkLst>
          <pc:docMk/>
          <pc:sldMk cId="564811077" sldId="267"/>
        </pc:sldMkLst>
        <pc:spChg chg="mod">
          <ac:chgData name="Radhika Atre" userId="917df4d5fc307b9c" providerId="LiveId" clId="{A5385E2B-E2B2-4F26-9BD0-A1FF8F7C12F8}" dt="2023-12-23T08:40:03.726" v="1268" actId="14100"/>
          <ac:spMkLst>
            <pc:docMk/>
            <pc:sldMk cId="564811077" sldId="267"/>
            <ac:spMk id="2" creationId="{488FF73C-2F29-9FEE-04CC-37C0FCCF7CC6}"/>
          </ac:spMkLst>
        </pc:spChg>
        <pc:spChg chg="mod">
          <ac:chgData name="Radhika Atre" userId="917df4d5fc307b9c" providerId="LiveId" clId="{A5385E2B-E2B2-4F26-9BD0-A1FF8F7C12F8}" dt="2023-12-23T08:45:11.107" v="1312" actId="20577"/>
          <ac:spMkLst>
            <pc:docMk/>
            <pc:sldMk cId="564811077" sldId="267"/>
            <ac:spMk id="3" creationId="{088AE834-76DE-8A2D-E06D-981B674E04F6}"/>
          </ac:spMkLst>
        </pc:spChg>
        <pc:picChg chg="add mod">
          <ac:chgData name="Radhika Atre" userId="917df4d5fc307b9c" providerId="LiveId" clId="{A5385E2B-E2B2-4F26-9BD0-A1FF8F7C12F8}" dt="2023-12-23T08:45:18.924" v="1314" actId="1076"/>
          <ac:picMkLst>
            <pc:docMk/>
            <pc:sldMk cId="564811077" sldId="267"/>
            <ac:picMk id="5" creationId="{D34E6126-3577-3540-67F1-F61DA398A261}"/>
          </ac:picMkLst>
        </pc:picChg>
        <pc:picChg chg="add mod">
          <ac:chgData name="Radhika Atre" userId="917df4d5fc307b9c" providerId="LiveId" clId="{A5385E2B-E2B2-4F26-9BD0-A1FF8F7C12F8}" dt="2023-12-23T08:45:30.656" v="1318" actId="1076"/>
          <ac:picMkLst>
            <pc:docMk/>
            <pc:sldMk cId="564811077" sldId="267"/>
            <ac:picMk id="7" creationId="{4F94E725-0B5E-6BC6-ADA3-B7842AD6F99B}"/>
          </ac:picMkLst>
        </pc:picChg>
      </pc:sldChg>
      <pc:sldChg chg="addSp delSp modSp new mod">
        <pc:chgData name="Radhika Atre" userId="917df4d5fc307b9c" providerId="LiveId" clId="{A5385E2B-E2B2-4F26-9BD0-A1FF8F7C12F8}" dt="2023-12-23T08:58:52.259" v="1499" actId="207"/>
        <pc:sldMkLst>
          <pc:docMk/>
          <pc:sldMk cId="2295258283" sldId="268"/>
        </pc:sldMkLst>
        <pc:spChg chg="mod">
          <ac:chgData name="Radhika Atre" userId="917df4d5fc307b9c" providerId="LiveId" clId="{A5385E2B-E2B2-4F26-9BD0-A1FF8F7C12F8}" dt="2023-12-23T08:46:26.996" v="1324" actId="14100"/>
          <ac:spMkLst>
            <pc:docMk/>
            <pc:sldMk cId="2295258283" sldId="268"/>
            <ac:spMk id="2" creationId="{850369CB-379C-BD0E-F868-EBFD11D4062B}"/>
          </ac:spMkLst>
        </pc:spChg>
        <pc:spChg chg="mod">
          <ac:chgData name="Radhika Atre" userId="917df4d5fc307b9c" providerId="LiveId" clId="{A5385E2B-E2B2-4F26-9BD0-A1FF8F7C12F8}" dt="2023-12-23T08:58:52.259" v="1499" actId="207"/>
          <ac:spMkLst>
            <pc:docMk/>
            <pc:sldMk cId="2295258283" sldId="268"/>
            <ac:spMk id="3" creationId="{DF7C85D4-D4E0-C59C-54BE-FF9EF242BF5C}"/>
          </ac:spMkLst>
        </pc:spChg>
        <pc:picChg chg="add del">
          <ac:chgData name="Radhika Atre" userId="917df4d5fc307b9c" providerId="LiveId" clId="{A5385E2B-E2B2-4F26-9BD0-A1FF8F7C12F8}" dt="2023-12-23T08:46:06.661" v="1321" actId="21"/>
          <ac:picMkLst>
            <pc:docMk/>
            <pc:sldMk cId="2295258283" sldId="268"/>
            <ac:picMk id="5" creationId="{ABD38675-BBE8-A4F9-BC68-F8C1E2A6EBBB}"/>
          </ac:picMkLst>
        </pc:picChg>
        <pc:picChg chg="add mod">
          <ac:chgData name="Radhika Atre" userId="917df4d5fc307b9c" providerId="LiveId" clId="{A5385E2B-E2B2-4F26-9BD0-A1FF8F7C12F8}" dt="2023-12-23T08:48:04.058" v="1357" actId="1076"/>
          <ac:picMkLst>
            <pc:docMk/>
            <pc:sldMk cId="2295258283" sldId="268"/>
            <ac:picMk id="7" creationId="{25C28D9B-5743-82AB-B615-A87DA87EF2C1}"/>
          </ac:picMkLst>
        </pc:picChg>
        <pc:picChg chg="add mod">
          <ac:chgData name="Radhika Atre" userId="917df4d5fc307b9c" providerId="LiveId" clId="{A5385E2B-E2B2-4F26-9BD0-A1FF8F7C12F8}" dt="2023-12-23T08:50:01.239" v="1361" actId="1076"/>
          <ac:picMkLst>
            <pc:docMk/>
            <pc:sldMk cId="2295258283" sldId="268"/>
            <ac:picMk id="9" creationId="{632B3540-897A-4D9D-068A-6CF485D15BB6}"/>
          </ac:picMkLst>
        </pc:picChg>
      </pc:sldChg>
      <pc:sldChg chg="addSp delSp modSp new mod">
        <pc:chgData name="Radhika Atre" userId="917df4d5fc307b9c" providerId="LiveId" clId="{A5385E2B-E2B2-4F26-9BD0-A1FF8F7C12F8}" dt="2023-12-23T09:08:16.653" v="1534" actId="29295"/>
        <pc:sldMkLst>
          <pc:docMk/>
          <pc:sldMk cId="505782279" sldId="269"/>
        </pc:sldMkLst>
        <pc:spChg chg="mod">
          <ac:chgData name="Radhika Atre" userId="917df4d5fc307b9c" providerId="LiveId" clId="{A5385E2B-E2B2-4F26-9BD0-A1FF8F7C12F8}" dt="2023-12-23T08:58:40.225" v="1498" actId="207"/>
          <ac:spMkLst>
            <pc:docMk/>
            <pc:sldMk cId="505782279" sldId="269"/>
            <ac:spMk id="2" creationId="{F20EE97E-ACBA-9976-A5EA-DC7003B274C1}"/>
          </ac:spMkLst>
        </pc:spChg>
        <pc:spChg chg="del">
          <ac:chgData name="Radhika Atre" userId="917df4d5fc307b9c" providerId="LiveId" clId="{A5385E2B-E2B2-4F26-9BD0-A1FF8F7C12F8}" dt="2023-12-23T08:57:56.239" v="1491" actId="931"/>
          <ac:spMkLst>
            <pc:docMk/>
            <pc:sldMk cId="505782279" sldId="269"/>
            <ac:spMk id="3" creationId="{28A613F6-84D3-9A49-0578-D461EC2CB718}"/>
          </ac:spMkLst>
        </pc:spChg>
        <pc:picChg chg="add mod">
          <ac:chgData name="Radhika Atre" userId="917df4d5fc307b9c" providerId="LiveId" clId="{A5385E2B-E2B2-4F26-9BD0-A1FF8F7C12F8}" dt="2023-12-23T09:08:16.653" v="1534" actId="29295"/>
          <ac:picMkLst>
            <pc:docMk/>
            <pc:sldMk cId="505782279" sldId="269"/>
            <ac:picMk id="5" creationId="{2FBC5CA1-E4A5-6D85-4A0C-E8D3D3FCA0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29CD-3D6D-B7AE-49AE-12CD9CF50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461BD-B8A6-88FA-05B0-43B0601BA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72BB-5CEB-8D16-F406-5F13ED56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BC339-27C5-A290-B22F-4FD8B49B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0AEF6-ABC3-B489-64A2-4A40D382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47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7DD6-5ACF-41C6-5AE3-3EC060B6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9F0C0-266E-483A-3B98-002BC2F4D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85C8C-231E-9C1B-1561-E7FCBBFD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2390-54C1-9867-3D5C-ACA48A7B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71E25-A142-9F6E-F185-30396D98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1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95FBB-22CF-3008-D5B0-B99F2B7A1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F2C52-8171-B9FA-6FEB-DBB1D21E5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3AC2-6908-85F5-1E50-3B2196FE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4889-9718-A613-E864-C0DB93B6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F02EF-751D-846A-8BF8-EBE9F591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90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7557-59F4-3545-4B7E-74E5F357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D6EE6-3816-0329-9378-45714D0F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97613-ECC9-5696-1E6C-4B1DA906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0C25D-B289-459A-EA93-78E8C70B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69D18-0386-DBC4-F5E1-517185A3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92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0797F-976D-6209-57C5-730D2B18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47CC3-7EDD-FBE2-E71C-45C282D5D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FEFF7-9AD4-08A0-3D7B-EDD3FB4F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0781-4444-F0C8-B859-074E5A11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E7CB5-17D2-6D29-3ABB-CDA33C6A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17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8B432-C34A-AD32-1E44-D998B007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5E70-4A0C-A7D0-9347-F1EAFFACC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C1671-CF9E-9848-6AF6-F71DCAC46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8393E-5FD8-24E8-6934-8DF78586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99F57-4A9B-F74C-FE6D-36A13973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F4E78-5298-734F-3D05-454D599F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69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A5C-F6F4-637B-9A1B-0F8962D1F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757D5-6ABB-7DA0-60CB-85209392D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E929F-A49D-C460-42E7-0DE183E36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B236C-E97D-B97C-8CC8-D31504851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0C332-2FD5-1EF9-05D4-7D80AEF83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B821D-39B7-C375-4B9D-BB831C62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34436-1D27-B5F7-E3CD-B000AB69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EA13F-D4A5-42D3-591D-82E4A1D6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82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6823-9897-0A9C-6725-C88AD6AB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09F0F-4200-FEB1-E9EC-56F67EF5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102DE-F8E9-AF16-1191-9237A7F2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769C4-5C02-2F2B-9742-FF0587BD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70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18373-683A-3613-3660-6287C66C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C18B9-6F99-BD8A-4229-622F7478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3274C-66FD-4E29-7C43-0C225D1E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58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DAC-52AA-420B-C371-D7A278E53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94240-B378-6BCA-4E71-8BA45DE4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9C35A-59F6-1FE4-5C9C-503D80F6C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9D3F9-D01B-BF36-F771-B5B3F75E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08152-1234-2A78-A019-86C01476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2071A-8F16-35E4-A788-4F0A2964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53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F1A0-B610-DECF-DCD7-E5637BDB5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95582-5EF7-1475-8577-33FAB0932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F8972-B237-7292-1E15-58248051C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B2B31-6F26-7AFA-510C-B1C4B36B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B6BFC-F02A-866B-43C8-FF7E19E7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29075-D21F-E4F3-F34A-0973C5A1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24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A6764-A531-DBE2-D5B4-58CCA64F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954FD-5ECA-4CC7-66C7-F28474560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C9B67-FFED-61F1-0564-067BCA77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5632-AE44-42AD-BF1B-C4D65C7F4FCA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C285-2A21-FC1E-7AD1-1E0A1DF5D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E7A5-A847-3B8E-6DAA-C3C008C7F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8C61-1060-4A0B-AC77-5C1801ABE1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2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7B9C-38A4-5BDA-D5E3-F554A6960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364" y="298739"/>
            <a:ext cx="9144000" cy="890155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chemeClr val="accent6">
                    <a:lumMod val="75000"/>
                  </a:schemeClr>
                </a:solidFill>
              </a:rPr>
              <a:t>TOXIC COMMENT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927DE-AEE2-FAD3-3EC6-4451AF42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454" y="1188894"/>
            <a:ext cx="7573819" cy="278190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6">
                    <a:lumMod val="50000"/>
                  </a:schemeClr>
                </a:solidFill>
              </a:rPr>
              <a:t>P316- Group : 3</a:t>
            </a:r>
          </a:p>
          <a:p>
            <a:pPr algn="l"/>
            <a:r>
              <a:rPr lang="en-IN" sz="1800" dirty="0">
                <a:solidFill>
                  <a:schemeClr val="accent5">
                    <a:lumMod val="75000"/>
                  </a:schemeClr>
                </a:solidFill>
              </a:rPr>
              <a:t>Radhika Atre</a:t>
            </a:r>
          </a:p>
          <a:p>
            <a:pPr algn="l"/>
            <a:r>
              <a:rPr lang="en-IN" sz="1800" dirty="0" err="1">
                <a:solidFill>
                  <a:schemeClr val="accent5">
                    <a:lumMod val="75000"/>
                  </a:schemeClr>
                </a:solidFill>
              </a:rPr>
              <a:t>Dr.</a:t>
            </a:r>
            <a:r>
              <a:rPr lang="en-IN" sz="1800" dirty="0">
                <a:solidFill>
                  <a:schemeClr val="accent5">
                    <a:lumMod val="75000"/>
                  </a:schemeClr>
                </a:solidFill>
              </a:rPr>
              <a:t> Renu Maan</a:t>
            </a:r>
          </a:p>
          <a:p>
            <a:pPr algn="l"/>
            <a:r>
              <a:rPr lang="en-IN" sz="1800" dirty="0" err="1">
                <a:solidFill>
                  <a:schemeClr val="accent5">
                    <a:lumMod val="75000"/>
                  </a:schemeClr>
                </a:solidFill>
              </a:rPr>
              <a:t>Bolladi</a:t>
            </a:r>
            <a:r>
              <a:rPr lang="en-IN" sz="1800" dirty="0">
                <a:solidFill>
                  <a:schemeClr val="accent5">
                    <a:lumMod val="75000"/>
                  </a:schemeClr>
                </a:solidFill>
              </a:rPr>
              <a:t> Sujith Kumar</a:t>
            </a:r>
          </a:p>
          <a:p>
            <a:pPr algn="l"/>
            <a:r>
              <a:rPr lang="en-IN" sz="1800" dirty="0" err="1">
                <a:solidFill>
                  <a:schemeClr val="accent5">
                    <a:lumMod val="75000"/>
                  </a:schemeClr>
                </a:solidFill>
              </a:rPr>
              <a:t>Sidrah</a:t>
            </a:r>
            <a:r>
              <a:rPr lang="en-IN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1800" dirty="0" err="1">
                <a:solidFill>
                  <a:schemeClr val="accent5">
                    <a:lumMod val="75000"/>
                  </a:schemeClr>
                </a:solidFill>
              </a:rPr>
              <a:t>Kareemunnisa</a:t>
            </a:r>
            <a:endParaRPr lang="en-IN" sz="1800" dirty="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r>
              <a:rPr lang="en-IN" sz="1800" dirty="0">
                <a:solidFill>
                  <a:schemeClr val="accent5">
                    <a:lumMod val="75000"/>
                  </a:schemeClr>
                </a:solidFill>
              </a:rPr>
              <a:t>Ritik Sunil  </a:t>
            </a:r>
            <a:r>
              <a:rPr lang="en-IN" sz="1800" dirty="0" err="1">
                <a:solidFill>
                  <a:schemeClr val="accent5">
                    <a:lumMod val="75000"/>
                  </a:schemeClr>
                </a:solidFill>
              </a:rPr>
              <a:t>Parate</a:t>
            </a:r>
            <a:endParaRPr lang="en-IN" sz="1800" dirty="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r>
              <a:rPr lang="en-IN" sz="1800" dirty="0">
                <a:solidFill>
                  <a:schemeClr val="accent5">
                    <a:lumMod val="75000"/>
                  </a:schemeClr>
                </a:solidFill>
              </a:rPr>
              <a:t>Syed </a:t>
            </a:r>
            <a:r>
              <a:rPr lang="en-IN" sz="1800" dirty="0" err="1">
                <a:solidFill>
                  <a:schemeClr val="accent5">
                    <a:lumMod val="75000"/>
                  </a:schemeClr>
                </a:solidFill>
              </a:rPr>
              <a:t>Imaduddin</a:t>
            </a:r>
            <a:endParaRPr lang="en-IN" sz="1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D1E8F-9213-BC9E-6CAE-7E00B3A09B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9" y="2899797"/>
            <a:ext cx="5973998" cy="3076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2873" y="6040582"/>
            <a:ext cx="565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Mentor</a:t>
            </a:r>
            <a:r>
              <a:rPr lang="en-IN" smtClean="0"/>
              <a:t>: Mr. Madishetti</a:t>
            </a:r>
            <a:r>
              <a:rPr lang="en-IN" dirty="0" smtClean="0"/>
              <a:t> </a:t>
            </a:r>
            <a:r>
              <a:rPr lang="en-IN" dirty="0" err="1" smtClean="0"/>
              <a:t>Rajshekar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4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FB70-1812-7A52-EBB9-E2E314CE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1"/>
            <a:ext cx="10515600" cy="624839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VISUALIZATON THROUGH WORD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BF241-FC10-1E43-C08C-58F4E92AB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8" y="922019"/>
            <a:ext cx="3569652" cy="198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64D8C-FD3B-D649-3D9B-6D41A3BE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67" y="922019"/>
            <a:ext cx="3664608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2C2F2-A19A-104E-255A-BE255CAC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922020"/>
            <a:ext cx="3733800" cy="1981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83" y="3281897"/>
            <a:ext cx="3988365" cy="2074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69" y="3260900"/>
            <a:ext cx="3907783" cy="213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836" y="3255506"/>
            <a:ext cx="3837984" cy="21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23E7-98A4-9400-0FD1-0B9A9EBF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81"/>
            <a:ext cx="10515600" cy="891539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 &amp; FEATURE EXTRACTION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20" y="921387"/>
            <a:ext cx="8668960" cy="1209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99" y="2014630"/>
            <a:ext cx="9301741" cy="4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7471-C158-9B0E-621C-8308B4C1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57"/>
            <a:ext cx="10515600" cy="617855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D088-85D7-671C-C547-36FA28274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89" y="936801"/>
            <a:ext cx="11129311" cy="467124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ONEVSRESTCLASSIFIER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with Random Forest as the base model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4" y="1251273"/>
            <a:ext cx="8010243" cy="3379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135178" y="2857344"/>
            <a:ext cx="3866635" cy="35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7471-C158-9B0E-621C-8308B4C1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57"/>
            <a:ext cx="10515600" cy="617855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D088-85D7-671C-C547-36FA28274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89" y="936801"/>
            <a:ext cx="11129311" cy="467124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ONEVSRESTCLASSIFIER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with </a:t>
            </a:r>
            <a:r>
              <a:rPr lang="en-IN" dirty="0" err="1" smtClean="0">
                <a:solidFill>
                  <a:schemeClr val="accent2">
                    <a:lumMod val="75000"/>
                  </a:schemeClr>
                </a:solidFill>
              </a:rPr>
              <a:t>XGBoost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as the base model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9" y="1403925"/>
            <a:ext cx="8530502" cy="3025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76186" y="3485027"/>
            <a:ext cx="3859730" cy="32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76EF-B64D-A008-A01E-4AC257ACB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460"/>
            <a:ext cx="10515600" cy="701675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</a:rPr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CE61-F5C9-65EF-5879-1814591F6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4995863"/>
          </a:xfrm>
        </p:spPr>
        <p:txBody>
          <a:bodyPr/>
          <a:lstStyle/>
          <a:p>
            <a:r>
              <a:rPr lang="en-IN" dirty="0"/>
              <a:t>LSTM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E90C-D457-7905-669C-2BFC077A7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1" y="1966191"/>
            <a:ext cx="10131278" cy="2596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5663F-7F23-6A48-2DF8-B5B030A8A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27" y="4909729"/>
            <a:ext cx="8413391" cy="12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7471-C158-9B0E-621C-8308B4C1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57"/>
            <a:ext cx="10515600" cy="617855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after Resampling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D088-85D7-671C-C547-36FA28274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89" y="936801"/>
            <a:ext cx="11129311" cy="467124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ONEVSRESTCLASSIFIER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with Random Forest as the base model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9" y="1480767"/>
            <a:ext cx="10622453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3229" y="3482109"/>
            <a:ext cx="3842479" cy="32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7471-C158-9B0E-621C-8308B4C1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57"/>
            <a:ext cx="10515600" cy="617855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after resampling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D088-85D7-671C-C547-36FA28274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89" y="936801"/>
            <a:ext cx="11129311" cy="467124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ONEVSRESTCLASSIFIER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with </a:t>
            </a:r>
            <a:r>
              <a:rPr lang="en-IN" dirty="0" err="1" smtClean="0">
                <a:solidFill>
                  <a:schemeClr val="accent2">
                    <a:lumMod val="75000"/>
                  </a:schemeClr>
                </a:solidFill>
              </a:rPr>
              <a:t>XGBoost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as the base model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81970"/>
            <a:ext cx="8691418" cy="3255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629749"/>
            <a:ext cx="3791479" cy="362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561473" y="3907365"/>
            <a:ext cx="3466255" cy="29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AE834-76DE-8A2D-E06D-981B674E0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666"/>
            <a:ext cx="10515600" cy="5029297"/>
          </a:xfrm>
        </p:spPr>
        <p:txBody>
          <a:bodyPr/>
          <a:lstStyle/>
          <a:p>
            <a:r>
              <a:rPr lang="en-IN" dirty="0"/>
              <a:t>LSTM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E6126-3577-3540-67F1-F61DA398A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76" y="1930206"/>
            <a:ext cx="8756139" cy="2018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4E725-0B5E-6BC6-ADA3-B7842AD6F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76" y="4537889"/>
            <a:ext cx="6162924" cy="144303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2E97471-C158-9B0E-621C-8308B4C1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57"/>
            <a:ext cx="10515600" cy="617855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after resampling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81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29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after model building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911EB-080F-F7A8-A0FB-E4B86DEDB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340"/>
            <a:ext cx="10515600" cy="4980623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2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onevsrestclassifier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the estimator gave best performance. </a:t>
            </a:r>
            <a:endParaRPr lang="en-I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better performance </a:t>
            </a:r>
            <a:r>
              <a:rPr lang="en-IN" sz="2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found to be the best text vectorization method.</a:t>
            </a:r>
            <a:endParaRPr lang="en-I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Resampling of data to balance the target classes was needed to achieve a good performance.</a:t>
            </a:r>
            <a:endParaRPr lang="en-I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with LSTM the precision increased but the recalled decreased with resampled data, we chose </a:t>
            </a:r>
            <a:r>
              <a:rPr lang="en-IN" sz="2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onevsrestclassifer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IN" sz="2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as our final model.</a:t>
            </a:r>
            <a:endParaRPr lang="en-I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45" y="1743328"/>
            <a:ext cx="7976901" cy="47819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29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 using FLASK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5455" y="1099127"/>
            <a:ext cx="94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page we encounter on the local host gives the possibility of uploading a text file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2B8-C561-4847-438C-FA94A1CA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969153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</a:rPr>
              <a:t>PROBLEM STATEMENT &amp;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D538-3B33-6D31-3EE4-036F97B32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951"/>
            <a:ext cx="10515600" cy="4636083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dirty="0"/>
              <a:t>Given dataset is a </a:t>
            </a:r>
            <a:r>
              <a:rPr lang="en-IN" sz="2400" dirty="0" smtClean="0"/>
              <a:t>collection of comments, given by users on a Wikipedia page. 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The </a:t>
            </a:r>
            <a:r>
              <a:rPr lang="en-US" sz="2400" b="0" i="0" dirty="0" smtClean="0">
                <a:solidFill>
                  <a:srgbClr val="242424"/>
                </a:solidFill>
                <a:effectLst/>
                <a:latin typeface="source-serif-pro"/>
              </a:rPr>
              <a:t>objective 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is to build a </a:t>
            </a:r>
            <a:r>
              <a:rPr lang="en-US" sz="2400" b="0" i="0" dirty="0" smtClean="0">
                <a:solidFill>
                  <a:srgbClr val="242424"/>
                </a:solidFill>
                <a:effectLst/>
                <a:latin typeface="source-serif-pro"/>
              </a:rPr>
              <a:t>classification model to make predictions and provide sentiment analysis of </a:t>
            </a:r>
            <a:r>
              <a:rPr lang="en-US" sz="2400" dirty="0" smtClean="0">
                <a:solidFill>
                  <a:srgbClr val="242424"/>
                </a:solidFill>
                <a:latin typeface="source-serif-pro"/>
              </a:rPr>
              <a:t>an input comment</a:t>
            </a:r>
            <a:r>
              <a:rPr lang="en-US" sz="2400" b="0" i="0" dirty="0" smtClean="0">
                <a:solidFill>
                  <a:srgbClr val="242424"/>
                </a:solidFill>
                <a:effectLst/>
                <a:latin typeface="source-serif-pro"/>
              </a:rPr>
              <a:t> . </a:t>
            </a:r>
            <a:r>
              <a:rPr lang="en-US" sz="2400" dirty="0" smtClean="0">
                <a:solidFill>
                  <a:srgbClr val="242424"/>
                </a:solidFill>
                <a:latin typeface="source-serif-pro"/>
              </a:rPr>
              <a:t>The problem is a multiclass classification problem with the following target classes.</a:t>
            </a:r>
          </a:p>
          <a:p>
            <a:pPr marL="0" indent="0" algn="just">
              <a:buNone/>
            </a:pPr>
            <a:endParaRPr lang="en-US" sz="24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sz="1600" dirty="0">
                <a:solidFill>
                  <a:srgbClr val="0070C0"/>
                </a:solidFill>
                <a:latin typeface="source-serif-pro"/>
              </a:rPr>
              <a:t>TOXIC</a:t>
            </a:r>
          </a:p>
          <a:p>
            <a:r>
              <a:rPr lang="en-US" sz="1600" b="0" i="0" dirty="0">
                <a:solidFill>
                  <a:srgbClr val="0070C0"/>
                </a:solidFill>
                <a:effectLst/>
                <a:latin typeface="source-serif-pro"/>
              </a:rPr>
              <a:t>SEVERE TOXIC</a:t>
            </a:r>
          </a:p>
          <a:p>
            <a:r>
              <a:rPr lang="en-US" sz="1600" dirty="0">
                <a:solidFill>
                  <a:srgbClr val="0070C0"/>
                </a:solidFill>
                <a:latin typeface="source-serif-pro"/>
              </a:rPr>
              <a:t>OBSCENE</a:t>
            </a:r>
          </a:p>
          <a:p>
            <a:r>
              <a:rPr lang="en-US" sz="1600" b="0" i="0" dirty="0">
                <a:solidFill>
                  <a:srgbClr val="0070C0"/>
                </a:solidFill>
                <a:effectLst/>
                <a:latin typeface="source-serif-pro"/>
              </a:rPr>
              <a:t>THREAT</a:t>
            </a:r>
          </a:p>
          <a:p>
            <a:r>
              <a:rPr lang="en-US" sz="1600" dirty="0">
                <a:solidFill>
                  <a:srgbClr val="0070C0"/>
                </a:solidFill>
                <a:latin typeface="source-serif-pro"/>
              </a:rPr>
              <a:t>INSULT OR IDENTITY HATE</a:t>
            </a:r>
            <a:endParaRPr lang="en-US" sz="1600" b="0" i="0" dirty="0">
              <a:solidFill>
                <a:srgbClr val="0070C0"/>
              </a:solidFill>
              <a:effectLst/>
              <a:latin typeface="source-serif-pro"/>
            </a:endParaRPr>
          </a:p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6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3" y="1717100"/>
            <a:ext cx="10185348" cy="45429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29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after model building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5455" y="1099127"/>
            <a:ext cx="94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uploading the file one can click on the “show the content” to have a glimpse of  the text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29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27" y="2142043"/>
            <a:ext cx="8578199" cy="39447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29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after model building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5455" y="1099127"/>
            <a:ext cx="9421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Clicking  on  “Analyse the text” gives a word cloud and a bar plot showing the distribution of the toxic words present in the 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analysis in blue gives the overall result of the analysis.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29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after model building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5455" y="1099127"/>
            <a:ext cx="9421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Clicking  on  “Analyse the text” gives a word cloud and a bar plot showing the distribution of the toxic words present in the 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analysis in blue gives the overall result of the analysis.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99" y="2115290"/>
            <a:ext cx="8326011" cy="40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E97E-ACBA-9976-A5EA-DC7003B2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85" y="772490"/>
            <a:ext cx="10515600" cy="1532560"/>
          </a:xfrm>
        </p:spPr>
        <p:txBody>
          <a:bodyPr>
            <a:normAutofit/>
          </a:bodyPr>
          <a:lstStyle/>
          <a:p>
            <a:pPr algn="ctr"/>
            <a:r>
              <a:rPr lang="en-IN" sz="6600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BC5CA1-E4A5-6D85-4A0C-E8D3D3FCA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53" y="2305050"/>
            <a:ext cx="4071264" cy="3780460"/>
          </a:xfrm>
        </p:spPr>
      </p:pic>
    </p:spTree>
    <p:extLst>
      <p:ext uri="{BB962C8B-B14F-4D97-AF65-F5344CB8AC3E}">
        <p14:creationId xmlns:p14="http://schemas.microsoft.com/office/powerpoint/2010/main" val="32853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8B4-0ECA-7939-0DE4-D6908131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17"/>
            <a:ext cx="10515600" cy="687820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</a:rPr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613E-C0AA-C0B2-C4F0-C37C04384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98" y="822037"/>
            <a:ext cx="10515600" cy="4351338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Week 1 : EDA</a:t>
            </a:r>
          </a:p>
          <a:p>
            <a:r>
              <a:rPr lang="en-IN" dirty="0">
                <a:solidFill>
                  <a:schemeClr val="accent1"/>
                </a:solidFill>
              </a:rPr>
              <a:t>Week 2 : Model Building</a:t>
            </a:r>
          </a:p>
          <a:p>
            <a:r>
              <a:rPr lang="en-IN" dirty="0">
                <a:solidFill>
                  <a:schemeClr val="accent1"/>
                </a:solidFill>
              </a:rPr>
              <a:t>Week 3 : Model Evaluation</a:t>
            </a:r>
          </a:p>
          <a:p>
            <a:r>
              <a:rPr lang="en-IN" dirty="0">
                <a:solidFill>
                  <a:schemeClr val="accent1"/>
                </a:solidFill>
              </a:rPr>
              <a:t>Week 4 :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CB5A1-A9AB-3AB9-50EA-2A5AB2B4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  <a14:imgEffect>
                      <a14:colorTemperature colorTemp="8779"/>
                    </a14:imgEffect>
                    <a14:imgEffect>
                      <a14:saturation sat="194000"/>
                    </a14:imgEffect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02" y="2997706"/>
            <a:ext cx="6546147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6546-3311-EFD5-8252-7B7873E2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1"/>
            <a:ext cx="10515600" cy="769619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85C1B-583F-7FE5-0F34-2103C32F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5360"/>
            <a:ext cx="10515600" cy="5201603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Originally there were 164094 rows &amp; 8 columns.</a:t>
            </a:r>
          </a:p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Data Duplicates.</a:t>
            </a:r>
          </a:p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all the Null Values.</a:t>
            </a:r>
          </a:p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all the having non-numeric entries for the labels.</a:t>
            </a:r>
          </a:p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a new column named ‘Toxicity’ to show </a:t>
            </a:r>
            <a:r>
              <a:rPr lang="en-IN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multilabelling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the data types of all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6D004-CC25-AD42-D2DE-F9BC42BD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23" y="3671740"/>
            <a:ext cx="5727710" cy="2505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55AAB-B3A5-7C1E-EC31-5234DF82D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132" y="975360"/>
            <a:ext cx="2215252" cy="22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9254-3978-FBA7-40C1-378371257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2"/>
            <a:ext cx="10515600" cy="631082"/>
          </a:xfrm>
        </p:spPr>
        <p:txBody>
          <a:bodyPr>
            <a:normAutofit fontScale="90000"/>
          </a:bodyPr>
          <a:lstStyle/>
          <a:p>
            <a:pPr algn="ctr"/>
            <a:r>
              <a:rPr lang="en-IN" u="sng" dirty="0">
                <a:solidFill>
                  <a:schemeClr val="accent5">
                    <a:lumMod val="50000"/>
                  </a:schemeClr>
                </a:solidFill>
              </a:rPr>
              <a:t>EDA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0" y="943598"/>
            <a:ext cx="5450956" cy="2364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08" y="980542"/>
            <a:ext cx="5592076" cy="2262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45" y="3243024"/>
            <a:ext cx="7863239" cy="351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5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29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from </a:t>
            </a:r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911EB-080F-F7A8-A0FB-E4B86DEDB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340"/>
            <a:ext cx="10515600" cy="4980623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is imbalanced, as there are about 88% comments that are non-toxic.</a:t>
            </a:r>
          </a:p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comes under the multilabel, binary classification as a comment can have multiple labels.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performed model building with and without data resampling. 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resample the dataset to balance 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dataset, 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took random samples from the non toxic data to match the size of toxic data.</a:t>
            </a:r>
          </a:p>
        </p:txBody>
      </p:sp>
    </p:spTree>
    <p:extLst>
      <p:ext uri="{BB962C8B-B14F-4D97-AF65-F5344CB8AC3E}">
        <p14:creationId xmlns:p14="http://schemas.microsoft.com/office/powerpoint/2010/main" val="26326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29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cleaning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56" y="1238250"/>
            <a:ext cx="8704639" cy="43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0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cleaning</a:t>
            </a:r>
            <a:endParaRPr lang="en-IN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10" y="749076"/>
            <a:ext cx="7453109" cy="19774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726541"/>
            <a:ext cx="8100980" cy="38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6D13-91EC-44B4-501E-A636AD6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29"/>
            <a:ext cx="10515600" cy="831215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from </a:t>
            </a:r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IN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911EB-080F-F7A8-A0FB-E4B86DEDB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340"/>
            <a:ext cx="10515600" cy="4980623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is imbalanced, as there are about 88% comments that are non-toxic.</a:t>
            </a:r>
          </a:p>
          <a:p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comes under the multilabel, binary classification as a comment can have multiple labels.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performed model building with and without data resampling. 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resample the dataset to balance 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dataset, </a:t>
            </a:r>
            <a:r>
              <a:rPr lang="en-I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took random samples from the non toxic data to match the size of toxic data.</a:t>
            </a:r>
          </a:p>
        </p:txBody>
      </p:sp>
    </p:spTree>
    <p:extLst>
      <p:ext uri="{BB962C8B-B14F-4D97-AF65-F5344CB8AC3E}">
        <p14:creationId xmlns:p14="http://schemas.microsoft.com/office/powerpoint/2010/main" val="11799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181</TotalTime>
  <Words>587</Words>
  <Application>Microsoft Office PowerPoint</Application>
  <PresentationFormat>Widescreen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source-serif-pro</vt:lpstr>
      <vt:lpstr>Times New Roman</vt:lpstr>
      <vt:lpstr>Office Theme</vt:lpstr>
      <vt:lpstr>TOXIC COMMENT CLASSIFICATION</vt:lpstr>
      <vt:lpstr>PROBLEM STATEMENT &amp; BACKGROUND</vt:lpstr>
      <vt:lpstr>PROJECT MILESTONES</vt:lpstr>
      <vt:lpstr>EXPLORATORY DATA ANALYSIS</vt:lpstr>
      <vt:lpstr>EDA</vt:lpstr>
      <vt:lpstr>Conclusions from the Data Preprocessing</vt:lpstr>
      <vt:lpstr>Text cleaning</vt:lpstr>
      <vt:lpstr>Text cleaning</vt:lpstr>
      <vt:lpstr>Conclusions from the Data Preprocessing</vt:lpstr>
      <vt:lpstr>VISUALIZATON THROUGH WORD CLOUD</vt:lpstr>
      <vt:lpstr>DATA SPLITTING &amp; FEATURE EXTRACTION</vt:lpstr>
      <vt:lpstr>MODEL BUILDING</vt:lpstr>
      <vt:lpstr>MODEL BUILDING </vt:lpstr>
      <vt:lpstr>MODEL BUILDING</vt:lpstr>
      <vt:lpstr>MODEL BUILDING after Resampling</vt:lpstr>
      <vt:lpstr>MODEL BUILDING after resampling</vt:lpstr>
      <vt:lpstr>MODEL BUILDING after resampling</vt:lpstr>
      <vt:lpstr>Conclusions after model building</vt:lpstr>
      <vt:lpstr>Model Deployment using FLASK</vt:lpstr>
      <vt:lpstr>Conclusions after model building</vt:lpstr>
      <vt:lpstr>Conclusions after model building</vt:lpstr>
      <vt:lpstr>Conclusions after model building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TOXIC COMMENT CLASSIFICATION</dc:title>
  <dc:creator>Radhika Atre</dc:creator>
  <cp:lastModifiedBy>Renu Maan</cp:lastModifiedBy>
  <cp:revision>25</cp:revision>
  <dcterms:created xsi:type="dcterms:W3CDTF">2023-11-27T12:49:06Z</dcterms:created>
  <dcterms:modified xsi:type="dcterms:W3CDTF">2023-12-23T12:34:30Z</dcterms:modified>
</cp:coreProperties>
</file>